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C9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318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1963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1018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94018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218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0072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1573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148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657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0994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83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1656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252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828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8C3E886-8E26-4DFB-BE7A-35C491C1D443}" type="datetimeFigureOut">
              <a:rPr lang="en-IN" smtClean="0"/>
              <a:t>24-06-2025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0B0C8C06-E665-4339-9B1C-D4955D4350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19817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mailto:hetviparekh245@gmail.com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4288D-D635-3B2A-E1BA-8E67DEB503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4284" y="440142"/>
            <a:ext cx="10058400" cy="356616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Commercial Sales Data Analytics Report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12DA1D-D6DF-30BF-C2E1-43AE0E04DB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9380" y="4376962"/>
            <a:ext cx="10058400" cy="1143000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Data-Driven Insight into Sales and Trends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242DCB-6951-0C04-AF06-2820FCFE6E3D}"/>
              </a:ext>
            </a:extLst>
          </p:cNvPr>
          <p:cNvSpPr txBox="1"/>
          <p:nvPr/>
        </p:nvSpPr>
        <p:spPr>
          <a:xfrm>
            <a:off x="763535" y="5363310"/>
            <a:ext cx="5100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Hetvi Parekh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24 -Jun - 2025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844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83716-E1E7-8A9A-D7FD-47129C1DB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BE424-DD4E-76E4-E5FB-F94044B8E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22715"/>
            <a:ext cx="10058400" cy="402336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analyzes commercial sales data to identify high- performing product categories, peak sales periods and customer behavior. It uses Excel for data processing and Tableau for visualization. The insights aim to help in strategic planning and improving revenue.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518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CA9AB-F0C1-56CA-A875-7CE26AF1A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5266" y="2170199"/>
            <a:ext cx="10058400" cy="4023360"/>
          </a:xfrm>
        </p:spPr>
        <p:txBody>
          <a:bodyPr>
            <a:noAutofit/>
          </a:bodyPr>
          <a:lstStyle/>
          <a:p>
            <a:pPr algn="just">
              <a:lnSpc>
                <a:spcPct val="16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</a:p>
          <a:p>
            <a:pPr lvl="1" algn="just"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overall and category wise sales performance.</a:t>
            </a:r>
          </a:p>
          <a:p>
            <a:pPr lvl="1" algn="just"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top-selling products.</a:t>
            </a:r>
          </a:p>
          <a:p>
            <a:pPr lvl="1" algn="just"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sales trends across months / regions.</a:t>
            </a:r>
          </a:p>
          <a:p>
            <a:pPr lvl="1" algn="just"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Highlight low-performing area for improvement.</a:t>
            </a:r>
          </a:p>
          <a:p>
            <a:pPr marL="201168" lvl="1" indent="0" algn="just">
              <a:lnSpc>
                <a:spcPct val="160000"/>
              </a:lnSpc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6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</a:p>
          <a:p>
            <a:pPr lvl="1" algn="just"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 Excel (Data Processing)</a:t>
            </a:r>
          </a:p>
          <a:p>
            <a:pPr lvl="1" algn="just"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Tableau (Visualization)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E1F025-7FB0-5D9C-96A5-F19FCB90E55C}"/>
              </a:ext>
            </a:extLst>
          </p:cNvPr>
          <p:cNvSpPr txBox="1"/>
          <p:nvPr/>
        </p:nvSpPr>
        <p:spPr>
          <a:xfrm>
            <a:off x="900633" y="589936"/>
            <a:ext cx="106876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</a:pPr>
            <a:r>
              <a:rPr lang="en-US" sz="4000" b="1" dirty="0">
                <a:solidFill>
                  <a:srgbClr val="FEFEFE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Key Objectives and Technology</a:t>
            </a:r>
            <a:endParaRPr lang="en-IN" sz="4000" b="1" dirty="0">
              <a:solidFill>
                <a:srgbClr val="FEFEFE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041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6A9C8-6E36-5CDC-90AC-4A69A88E0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8A78-053A-F0FA-BA19-7A0329C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about Dataset.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8B1AC-F0D1-94D1-99E9-0DA1F23A2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399268"/>
            <a:ext cx="10554574" cy="3636511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</a:p>
          <a:p>
            <a:pPr lvl="1"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Kaggle.com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Size</a:t>
            </a:r>
          </a:p>
          <a:p>
            <a:pPr lvl="1"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1000 x 8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Fields</a:t>
            </a:r>
          </a:p>
          <a:p>
            <a:pPr lvl="1"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OrderId, Date, CustomerId, Category, Total Price, Payment Method, Branch, Revenue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Period</a:t>
            </a:r>
          </a:p>
          <a:p>
            <a:pPr lvl="1"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 2024 – Dec 2024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139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D546F-8542-3E1C-4953-EFD2FE675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6329"/>
            <a:ext cx="10515600" cy="893616"/>
          </a:xfrm>
        </p:spPr>
        <p:txBody>
          <a:bodyPr/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Pivot Table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B128D2-D2E1-ACDD-C6B0-C5BF612727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287" y="1260011"/>
            <a:ext cx="5356123" cy="28120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CC75F9-AB76-1CDA-3EAF-F5674BFFB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19286"/>
            <a:ext cx="5464013" cy="17527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136D10-EBE5-2A90-B5BF-9DCB3CB9C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826" y="4160261"/>
            <a:ext cx="7440564" cy="23885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DFC06E-F074-E30C-C147-1333202AE2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4616" y="4160261"/>
            <a:ext cx="3655415" cy="23885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8696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24F99-CFE4-FB71-90CE-E82F1B743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7922"/>
            <a:ext cx="10515600" cy="904107"/>
          </a:xfrm>
        </p:spPr>
        <p:txBody>
          <a:bodyPr/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mmercial-sales-tableau">
            <a:hlinkClick r:id="" action="ppaction://media"/>
            <a:extLst>
              <a:ext uri="{FF2B5EF4-FFF2-40B4-BE49-F238E27FC236}">
                <a16:creationId xmlns:a16="http://schemas.microsoft.com/office/drawing/2014/main" id="{6547E285-A4D3-9E3C-3C8C-E529D5BFE4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8426" y="2280623"/>
            <a:ext cx="10675374" cy="437576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1353398"/>
      </p:ext>
    </p:extLst>
  </p:cSld>
  <p:clrMapOvr>
    <a:masterClrMapping/>
  </p:clrMapOvr>
  <p:timing>
    <p:tnLst>
      <p:par>
        <p:cTn id="1" dur="indefinite" restart="never" nodeType="tmRoot">
          <p:childTnLst>
            <p:video fullScrn="1">
              <p:cMediaNode vol="80000">
                <p:cTn id="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81DEA-659A-C7E2-38DE-661933C48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 and Findings.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2723-01E9-1465-22F3-BE8030592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21630"/>
            <a:ext cx="10515600" cy="4351338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Groceries dominate total revenue, followed by Electronics. Beverages contribute least to sales – this might need a push or promotional strategies.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major seasonal spike is visible, but November shows potential. Targeting for campaigns may yield higher returns.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UPI and Credit card are the preferred modes for Groceries.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Cash is still widely used for Electronics.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Across all modes, Beverages have low engagement, possibly due to pricing, availability or consumer preferences.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Sales are steady but could be boosted during lower-performing months.</a:t>
            </a:r>
          </a:p>
        </p:txBody>
      </p:sp>
    </p:spTree>
    <p:extLst>
      <p:ext uri="{BB962C8B-B14F-4D97-AF65-F5344CB8AC3E}">
        <p14:creationId xmlns:p14="http://schemas.microsoft.com/office/powerpoint/2010/main" val="818920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E4054-ECD2-0C06-FBAD-25E93A1A3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4A6E1-D6AE-2A91-DD22-E7698921A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Launch branch-specific offers for underperforming categories.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Encourage UPI adoption via cashback or digital discounts.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 for monthly goals using insights from past performance.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391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DA7C480C-E813-A71A-C383-4D693D29D2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659" y="5408853"/>
            <a:ext cx="10572000" cy="434974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Gmail: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hetviparekh245@gmail.com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LinkedIn: Hetvi Parekh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827D6E0-7150-795B-0620-AAFE8F48DE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5305" y="908373"/>
            <a:ext cx="10572000" cy="2971051"/>
          </a:xfrm>
        </p:spPr>
        <p:txBody>
          <a:bodyPr/>
          <a:lstStyle/>
          <a:p>
            <a:pPr algn="ctr"/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  <a:b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ATTENTION</a:t>
            </a:r>
            <a:endParaRPr lang="en-IN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78737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301</TotalTime>
  <Words>290</Words>
  <Application>Microsoft Office PowerPoint</Application>
  <PresentationFormat>Widescreen</PresentationFormat>
  <Paragraphs>41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Century Gothic</vt:lpstr>
      <vt:lpstr>Times New Roman</vt:lpstr>
      <vt:lpstr>Wingdings</vt:lpstr>
      <vt:lpstr>Wingdings 2</vt:lpstr>
      <vt:lpstr>Quotable</vt:lpstr>
      <vt:lpstr>Commercial Sales Data Analytics Report</vt:lpstr>
      <vt:lpstr>Overview</vt:lpstr>
      <vt:lpstr>PowerPoint Presentation</vt:lpstr>
      <vt:lpstr>All about Dataset.</vt:lpstr>
      <vt:lpstr>Pivot Table</vt:lpstr>
      <vt:lpstr>Data Visualization</vt:lpstr>
      <vt:lpstr>Key Insights and Findings.</vt:lpstr>
      <vt:lpstr>Recommendations</vt:lpstr>
      <vt:lpstr>THANK YOU  FOR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Hetvi Parekh</dc:creator>
  <cp:lastModifiedBy>Hetvi Parekh</cp:lastModifiedBy>
  <cp:revision>2</cp:revision>
  <dcterms:created xsi:type="dcterms:W3CDTF">2025-06-24T07:01:22Z</dcterms:created>
  <dcterms:modified xsi:type="dcterms:W3CDTF">2025-06-24T12:03:19Z</dcterms:modified>
</cp:coreProperties>
</file>

<file path=docProps/thumbnail.jpeg>
</file>